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4839CE-C455-40DA-B24E-0DBED1FF40C4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D3A6E4-4011-42D6-BEC4-4C4D2EE7449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17291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E179033-DCBC-4C96-BAAE-9983F8E2D01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7116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84C5D4-C423-4546-AC06-235309CA913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282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EDF3B9-8120-421B-82BE-222A85DDCB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5261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3291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AF31CA-8E41-46AE-92EF-E0BEE829FD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9030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7351C0-2708-4149-945B-AFCB409C75B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231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0DC4FF-3D42-4519-B138-C27BFD04E6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8714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9FCAA2-915A-466B-ACD5-C8CF304F3DC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66474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E9CE59-89EE-41F0-BDC2-9EE59E6F184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8440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19E406-4F20-4D9E-BD69-795C24FF60D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71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B47025-42D6-4DF4-BC76-0FFB3F8449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9841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Listen to me, all you peoples,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all who in the whole world dwell.</a:t>
            </a:r>
            <a:endParaRPr lang="en-NZ" dirty="0"/>
          </a:p>
          <a:p>
            <a:r>
              <a:rPr lang="en-GB" dirty="0"/>
              <a:t>		Low and high, both rich and needy,</a:t>
            </a:r>
            <a:endParaRPr lang="en-NZ" dirty="0"/>
          </a:p>
          <a:p>
            <a:r>
              <a:rPr lang="en-GB" dirty="0"/>
              <a:t>		hear the message I will tell.</a:t>
            </a:r>
            <a:endParaRPr lang="en-NZ" dirty="0"/>
          </a:p>
          <a:p>
            <a:r>
              <a:rPr lang="en-GB" dirty="0"/>
              <a:t>	I will speak with understanding;</a:t>
            </a:r>
            <a:endParaRPr lang="en-NZ" dirty="0"/>
          </a:p>
          <a:p>
            <a:r>
              <a:rPr lang="en-GB" dirty="0"/>
              <a:t>		wisdom from the heart I’ll preach.</a:t>
            </a:r>
            <a:endParaRPr lang="en-NZ" dirty="0"/>
          </a:p>
          <a:p>
            <a:r>
              <a:rPr lang="en-GB" dirty="0"/>
              <a:t>		I will listen to a proverb;</a:t>
            </a:r>
            <a:endParaRPr lang="en-NZ" dirty="0"/>
          </a:p>
          <a:p>
            <a:r>
              <a:rPr lang="en-GB" dirty="0"/>
              <a:t>		secrets with the harp I’ll teach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Why should I fear days of evil,</a:t>
            </a:r>
            <a:endParaRPr lang="en-NZ" dirty="0"/>
          </a:p>
          <a:p>
            <a:r>
              <a:rPr lang="en-GB" dirty="0"/>
              <a:t>		when the wicked hem me in –</a:t>
            </a:r>
            <a:endParaRPr lang="en-NZ" dirty="0"/>
          </a:p>
          <a:p>
            <a:r>
              <a:rPr lang="en-GB" dirty="0"/>
              <a:t>		those who boast of their possessions?</a:t>
            </a:r>
            <a:endParaRPr lang="en-NZ" dirty="0"/>
          </a:p>
          <a:p>
            <a:r>
              <a:rPr lang="en-GB" dirty="0"/>
              <a:t>		By their trust in wealth they sin.</a:t>
            </a:r>
            <a:endParaRPr lang="en-NZ" dirty="0"/>
          </a:p>
          <a:p>
            <a:r>
              <a:rPr lang="en-GB" dirty="0"/>
              <a:t>	There is no one who is able</a:t>
            </a:r>
            <a:endParaRPr lang="en-NZ" dirty="0"/>
          </a:p>
          <a:p>
            <a:r>
              <a:rPr lang="en-GB" dirty="0"/>
              <a:t>		to redeem a soul from death;</a:t>
            </a:r>
            <a:endParaRPr lang="en-NZ" dirty="0"/>
          </a:p>
          <a:p>
            <a:r>
              <a:rPr lang="en-GB" dirty="0"/>
              <a:t>		none can pay to God the ransom</a:t>
            </a:r>
            <a:endParaRPr lang="en-NZ" dirty="0"/>
          </a:p>
          <a:p>
            <a:r>
              <a:rPr lang="en-GB" dirty="0"/>
              <a:t>		to prolong another’s breath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redeem a life is costly –</a:t>
            </a:r>
            <a:endParaRPr lang="en-NZ" dirty="0"/>
          </a:p>
          <a:p>
            <a:r>
              <a:rPr lang="en-GB" dirty="0"/>
              <a:t>		none sufficient price can pay</a:t>
            </a:r>
            <a:endParaRPr lang="en-NZ" dirty="0"/>
          </a:p>
          <a:p>
            <a:r>
              <a:rPr lang="en-GB" dirty="0"/>
              <a:t>		so that one should live immortal,</a:t>
            </a:r>
            <a:endParaRPr lang="en-NZ" dirty="0"/>
          </a:p>
          <a:p>
            <a:r>
              <a:rPr lang="en-GB" dirty="0"/>
              <a:t>		free forever from decay.</a:t>
            </a:r>
            <a:endParaRPr lang="en-NZ" dirty="0"/>
          </a:p>
          <a:p>
            <a:r>
              <a:rPr lang="en-GB" dirty="0"/>
              <a:t>	For we all can see life ending;</a:t>
            </a:r>
            <a:endParaRPr lang="en-NZ" dirty="0"/>
          </a:p>
          <a:p>
            <a:r>
              <a:rPr lang="en-GB" dirty="0"/>
              <a:t>		wise and foolish, all will die.</a:t>
            </a:r>
            <a:endParaRPr lang="en-NZ" dirty="0"/>
          </a:p>
          <a:p>
            <a:r>
              <a:rPr lang="en-GB" dirty="0"/>
              <a:t>		They must leave their wealth to others;</a:t>
            </a:r>
            <a:endParaRPr lang="en-NZ" dirty="0"/>
          </a:p>
          <a:p>
            <a:r>
              <a:rPr lang="en-GB" dirty="0"/>
              <a:t>		none can death’s demand defy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9482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 for endless generations</a:t>
            </a:r>
            <a:endParaRPr lang="en-NZ" dirty="0"/>
          </a:p>
          <a:p>
            <a:r>
              <a:rPr lang="en-GB" dirty="0"/>
              <a:t>		in their tombs they will remain,</a:t>
            </a:r>
            <a:endParaRPr lang="en-NZ" dirty="0"/>
          </a:p>
          <a:p>
            <a:r>
              <a:rPr lang="en-GB" dirty="0"/>
              <a:t>		though they owned, while they were living,</a:t>
            </a:r>
            <a:endParaRPr lang="en-NZ" dirty="0"/>
          </a:p>
          <a:p>
            <a:r>
              <a:rPr lang="en-GB" dirty="0"/>
              <a:t>		lands to which they gave their name.</a:t>
            </a:r>
            <a:endParaRPr lang="en-NZ" dirty="0"/>
          </a:p>
          <a:p>
            <a:r>
              <a:rPr lang="en-GB" dirty="0"/>
              <a:t>	Man despite his wealth is mortal;</a:t>
            </a:r>
            <a:endParaRPr lang="en-NZ" dirty="0"/>
          </a:p>
          <a:p>
            <a:r>
              <a:rPr lang="en-GB" dirty="0"/>
              <a:t>		like the beasts, he fades away.</a:t>
            </a:r>
            <a:endParaRPr lang="en-NZ" dirty="0"/>
          </a:p>
          <a:p>
            <a:r>
              <a:rPr lang="en-GB" dirty="0"/>
              <a:t>		Thus the self-assured will perish,</a:t>
            </a:r>
            <a:endParaRPr lang="en-NZ" dirty="0"/>
          </a:p>
          <a:p>
            <a:r>
              <a:rPr lang="en-GB" dirty="0"/>
              <a:t>		though renowned for what they say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9527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Death will feed upon their bodies;</a:t>
            </a:r>
            <a:endParaRPr lang="en-NZ" dirty="0"/>
          </a:p>
          <a:p>
            <a:r>
              <a:rPr lang="en-GB" dirty="0"/>
              <a:t>		just like sheep they meet their fate.</a:t>
            </a:r>
            <a:endParaRPr lang="en-NZ" dirty="0"/>
          </a:p>
          <a:p>
            <a:r>
              <a:rPr lang="en-GB" dirty="0"/>
              <a:t>		In the grave their forms will perish,</a:t>
            </a:r>
            <a:endParaRPr lang="en-NZ" dirty="0"/>
          </a:p>
          <a:p>
            <a:r>
              <a:rPr lang="en-GB" dirty="0"/>
              <a:t>		far from where they lived in state.</a:t>
            </a:r>
            <a:endParaRPr lang="en-NZ" dirty="0"/>
          </a:p>
          <a:p>
            <a:r>
              <a:rPr lang="en-GB" dirty="0"/>
              <a:t>	But the upright ones will rule them,</a:t>
            </a:r>
            <a:endParaRPr lang="en-NZ" dirty="0"/>
          </a:p>
          <a:p>
            <a:r>
              <a:rPr lang="en-GB" dirty="0"/>
              <a:t>		once the morning light has shone.</a:t>
            </a:r>
            <a:endParaRPr lang="en-NZ" dirty="0"/>
          </a:p>
          <a:p>
            <a:r>
              <a:rPr lang="en-GB" dirty="0"/>
              <a:t>		From the grave God will redeem me;</a:t>
            </a:r>
            <a:endParaRPr lang="en-NZ" dirty="0"/>
          </a:p>
          <a:p>
            <a:r>
              <a:rPr lang="en-GB" dirty="0"/>
              <a:t>		he will take me for his own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47018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Do not quake before a rich man,</a:t>
            </a:r>
            <a:endParaRPr lang="en-NZ" dirty="0"/>
          </a:p>
          <a:p>
            <a:r>
              <a:rPr lang="en-GB" dirty="0"/>
              <a:t>		though his fortune grows immense</a:t>
            </a:r>
            <a:endParaRPr lang="en-NZ" dirty="0"/>
          </a:p>
          <a:p>
            <a:r>
              <a:rPr lang="en-GB" dirty="0"/>
              <a:t>		and his outward state increases –</a:t>
            </a:r>
            <a:endParaRPr lang="en-NZ" dirty="0"/>
          </a:p>
          <a:p>
            <a:r>
              <a:rPr lang="en-GB" dirty="0"/>
              <a:t>		for he will take nothing hence.</a:t>
            </a:r>
            <a:endParaRPr lang="en-NZ" dirty="0"/>
          </a:p>
          <a:p>
            <a:r>
              <a:rPr lang="en-GB" dirty="0"/>
              <a:t>	He will soon descend with nothing</a:t>
            </a:r>
            <a:endParaRPr lang="en-NZ" dirty="0"/>
          </a:p>
          <a:p>
            <a:r>
              <a:rPr lang="en-GB" dirty="0"/>
              <a:t>		of the splendour he possessed,</a:t>
            </a:r>
            <a:endParaRPr lang="en-NZ" dirty="0"/>
          </a:p>
          <a:p>
            <a:r>
              <a:rPr lang="en-GB" dirty="0"/>
              <a:t>		though in life he prospered greatly</a:t>
            </a:r>
            <a:endParaRPr lang="en-NZ" dirty="0"/>
          </a:p>
          <a:p>
            <a:r>
              <a:rPr lang="en-GB" dirty="0"/>
              <a:t>		and they told him he was blest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8772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/>
              <a:t>He will go to join his fathers –</a:t>
            </a:r>
            <a:endParaRPr lang="en-NZ" dirty="0"/>
          </a:p>
          <a:p>
            <a:r>
              <a:rPr lang="en-GB" dirty="0"/>
              <a:t>		never see the light of day.</a:t>
            </a:r>
            <a:endParaRPr lang="en-NZ" dirty="0"/>
          </a:p>
          <a:p>
            <a:r>
              <a:rPr lang="en-GB" dirty="0"/>
              <a:t>		Those with wealth and no discernment</a:t>
            </a:r>
            <a:endParaRPr lang="en-NZ" dirty="0"/>
          </a:p>
          <a:p>
            <a:r>
              <a:rPr lang="en-GB" dirty="0"/>
              <a:t>		are like beasts that pass away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49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John </a:t>
            </a:r>
            <a:r>
              <a:rPr lang="en-GB" sz="1000" dirty="0" err="1"/>
              <a:t>Zundel</a:t>
            </a:r>
            <a:r>
              <a:rPr lang="en-GB" sz="1000" dirty="0"/>
              <a:t>, </a:t>
            </a:r>
            <a:r>
              <a:rPr lang="en-GB" sz="1000" dirty="0" smtClean="0"/>
              <a:t>1870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48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2014-02-17T03:23:00Z</dcterms:created>
  <dcterms:modified xsi:type="dcterms:W3CDTF">2014-02-17T03:25:34Z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